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A97C3-57B5-470A-A401-43EA3C0771FB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B3FE7-10FE-49A9-8F7B-D33D9B91DC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2"/>
            <a:ext cx="9144000" cy="684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Riyaz</dc:creator>
  <cp:lastModifiedBy>Muhammad Riyaz</cp:lastModifiedBy>
  <cp:revision>41</cp:revision>
  <dcterms:created xsi:type="dcterms:W3CDTF">2010-10-02T16:00:17Z</dcterms:created>
  <dcterms:modified xsi:type="dcterms:W3CDTF">2010-10-02T16:35:18Z</dcterms:modified>
</cp:coreProperties>
</file>